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4" r:id="rId3"/>
    <p:sldId id="260" r:id="rId4"/>
    <p:sldId id="257" r:id="rId5"/>
    <p:sldId id="258" r:id="rId6"/>
    <p:sldId id="261" r:id="rId7"/>
    <p:sldId id="262" r:id="rId8"/>
    <p:sldId id="259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0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3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29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41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5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75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6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3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3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2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4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4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6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2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F403-DE9C-4CBD-B077-E7470FA29A7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52E480-54CF-4DA4-9FC5-73B66C0C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5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Полевая кухня времен Великой </a:t>
            </a:r>
            <a:r>
              <a:rPr lang="ru-RU" sz="7200" dirty="0"/>
              <a:t>О</a:t>
            </a:r>
            <a:r>
              <a:rPr lang="ru-RU" sz="7200" dirty="0" smtClean="0"/>
              <a:t>течественной </a:t>
            </a:r>
            <a:r>
              <a:rPr lang="ru-RU" sz="7200" dirty="0"/>
              <a:t>В</a:t>
            </a:r>
            <a:r>
              <a:rPr lang="ru-RU" sz="7200" dirty="0" smtClean="0"/>
              <a:t>ойны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0761"/>
            <a:ext cx="8596668" cy="55906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4" y="206062"/>
            <a:ext cx="9465972" cy="6310648"/>
          </a:xfrm>
        </p:spPr>
      </p:pic>
    </p:spTree>
    <p:extLst>
      <p:ext uri="{BB962C8B-B14F-4D97-AF65-F5344CB8AC3E}">
        <p14:creationId xmlns:p14="http://schemas.microsoft.com/office/powerpoint/2010/main" val="410233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515156"/>
            <a:ext cx="8937938" cy="6065948"/>
          </a:xfrm>
        </p:spPr>
      </p:pic>
    </p:spTree>
    <p:extLst>
      <p:ext uri="{BB962C8B-B14F-4D97-AF65-F5344CB8AC3E}">
        <p14:creationId xmlns:p14="http://schemas.microsoft.com/office/powerpoint/2010/main" val="268514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3" y="609600"/>
            <a:ext cx="8615879" cy="6057462"/>
          </a:xfrm>
        </p:spPr>
      </p:pic>
    </p:spTree>
    <p:extLst>
      <p:ext uri="{BB962C8B-B14F-4D97-AF65-F5344CB8AC3E}">
        <p14:creationId xmlns:p14="http://schemas.microsoft.com/office/powerpoint/2010/main" val="82543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336" y="-128789"/>
            <a:ext cx="10702343" cy="7558924"/>
          </a:xfrm>
        </p:spPr>
      </p:pic>
    </p:spTree>
    <p:extLst>
      <p:ext uri="{BB962C8B-B14F-4D97-AF65-F5344CB8AC3E}">
        <p14:creationId xmlns:p14="http://schemas.microsoft.com/office/powerpoint/2010/main" val="59745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50762"/>
            <a:ext cx="8963696" cy="6196984"/>
          </a:xfrm>
        </p:spPr>
      </p:pic>
    </p:spTree>
    <p:extLst>
      <p:ext uri="{BB962C8B-B14F-4D97-AF65-F5344CB8AC3E}">
        <p14:creationId xmlns:p14="http://schemas.microsoft.com/office/powerpoint/2010/main" val="194300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5" y="270457"/>
            <a:ext cx="9208394" cy="6333126"/>
          </a:xfrm>
        </p:spPr>
      </p:pic>
    </p:spTree>
    <p:extLst>
      <p:ext uri="{BB962C8B-B14F-4D97-AF65-F5344CB8AC3E}">
        <p14:creationId xmlns:p14="http://schemas.microsoft.com/office/powerpoint/2010/main" val="215852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7" y="321972"/>
            <a:ext cx="8958102" cy="6316112"/>
          </a:xfrm>
        </p:spPr>
      </p:pic>
    </p:spTree>
    <p:extLst>
      <p:ext uri="{BB962C8B-B14F-4D97-AF65-F5344CB8AC3E}">
        <p14:creationId xmlns:p14="http://schemas.microsoft.com/office/powerpoint/2010/main" val="357636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" y="360608"/>
            <a:ext cx="8374260" cy="6383727"/>
          </a:xfrm>
        </p:spPr>
      </p:pic>
    </p:spTree>
    <p:extLst>
      <p:ext uri="{BB962C8B-B14F-4D97-AF65-F5344CB8AC3E}">
        <p14:creationId xmlns:p14="http://schemas.microsoft.com/office/powerpoint/2010/main" val="221132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425004"/>
            <a:ext cx="9350061" cy="6130342"/>
          </a:xfrm>
        </p:spPr>
      </p:pic>
    </p:spTree>
    <p:extLst>
      <p:ext uri="{BB962C8B-B14F-4D97-AF65-F5344CB8AC3E}">
        <p14:creationId xmlns:p14="http://schemas.microsoft.com/office/powerpoint/2010/main" val="289749054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6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Полевая кухня времен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2020-03-27T06:20:31Z</dcterms:created>
  <dcterms:modified xsi:type="dcterms:W3CDTF">2020-03-27T07:14:32Z</dcterms:modified>
</cp:coreProperties>
</file>